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46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B8324-BE02-A506-D9BE-F317E7F69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8641E-4688-91B7-F2F0-3B774479A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70D30-AD69-F39A-A4C3-5DD5C3DA8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4ED14-B595-B1BD-ABDE-DA1BB0D91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272B7-AE8D-09AD-10CF-93C02B525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532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AAC4E-2201-B9C6-02C1-EB228E29B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4A9FC-C1ED-4771-7C39-02B4915C4B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1CCD2E-AC79-FEAD-1773-CBF25466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5859A-C726-9C43-A8B4-4D5535B88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6E329-0689-BF82-A470-A783D800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4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A5193A-450B-A41B-A08B-15448E6352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7BACC8-7C19-209B-8CAE-D03857116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06847-792E-25A7-478B-3F506D272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9F10A-C28C-39BC-19D4-A8BE2E6A7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5D801-E2FD-0C87-5045-39DFFF8D2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96CCA-74D7-186F-17EA-8AB4C7836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6947C-ED76-CD48-9D97-E3F6C2D97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26B4E-9026-9B16-154C-89EA6D83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6DB8B-2B03-92DA-DE6E-174A68986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6AF41-D2D0-DB5D-1106-D6769EF2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3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58BD4-2ED1-B4B9-2584-EE59E6B2A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A6086-ACF8-A94D-F69E-B38BC5B27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74DA6-99E4-0426-DAE8-F55B5A414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BF3F8-0560-805E-AFEA-89B549D9D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70381-5E69-0CFA-C60E-4AFA7020D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78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FBFD-7903-D43F-84EA-B29949CB8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E0F90-D4E9-66B9-8EDF-B9DEE6AD26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4E1A15-B6AC-28A3-67A5-2A857CD0F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B1234B-63EE-13B5-94A0-48363886F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B8C1B-699B-3EB6-5998-39B033A3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7411DA-645F-9C0E-48F7-E28DCEB3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3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2E5EC-6423-C4B8-FACF-EFF389016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3B849-1B50-83A4-F6A3-09E74240C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A4C7B9-732D-824D-8C56-F28FD3B48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8DBA97-6CEB-BF6D-7A50-7AE3BE07A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BD4BED-3D4D-59D4-1B55-B9228B8BA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4A26AB-2C3E-0B4C-038D-178248D56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FAC3CE-08B0-EA3D-E01D-165D92520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AD8A20-3994-781D-EE34-856E87F0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6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EF5A1-F554-6F36-F657-F81F1E7F6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BE351C-CF1E-E884-5BF3-1093F39B2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6025BE-5384-DB20-A074-6D9108C77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5638A5-27F9-77D1-D404-4DAF79ECF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4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772ABE-20A2-904D-25FE-C50057917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70C275-D666-6BE3-B3D3-695C45334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647A7A-D0FC-BB15-327A-C6E4FB6B0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0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7D75D-F395-9ECE-CEE4-32AE5F03C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3CAE6-B9B4-E114-EAFA-E46BB8158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89602F-D716-4E0C-BDB6-5C8729F437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738D48-6B7A-C4F7-1B7E-4D0647DB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9C0C74-EDDC-4607-57FC-B11D85CFE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72E1B4-BFF5-92CE-C95E-B8DEE0C58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9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39DEE-85F1-0A9C-15CD-C0D1D888C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413CEE-A401-B8F6-C051-6B3C60B61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3C057-D3C7-8477-7CE8-E5980DDB2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B94DF5-5EA8-A621-E214-B9ABAE39A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DDE26F-7A12-952C-0643-B8B0C9E79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C4BDA-C8AA-8554-CE7E-B50BE411E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9F4099-CF26-609E-AD42-B0C55E8CD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5D426C-0A88-DDB9-B144-96E78AD2F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D2E7F-94A2-E4BD-AA9F-CC8E33F7C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D4E4D-680D-4739-AD49-65474E18C6CC}" type="datetimeFigureOut">
              <a:rPr lang="en-US" smtClean="0"/>
              <a:t>22-May-26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6463C-3587-53F3-07BF-C0725F6A7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35888-0A87-664A-CD38-66B53DDAE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FB7A6-F3C3-4AAB-9FC3-5627EF09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2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0C8D43-23F5-D540-B891-65777F9EB1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51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71383-430C-D232-C452-061404D881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EB511-5E1C-62AF-296D-3062141AA3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9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E4828-A472-D501-DCE8-113508FC6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6027"/>
            <a:ext cx="10515600" cy="169727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A68FC61-438B-C607-E5C1-EE5F73EA8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6141"/>
            <a:ext cx="10515600" cy="322082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733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092EF-8B69-6AF1-9671-168508792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48BDD56-1CE0-D541-EA28-6FED7ED93F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995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Syam Manohar</dc:creator>
  <cp:lastModifiedBy>Syam Manohar</cp:lastModifiedBy>
  <cp:revision>7</cp:revision>
  <dcterms:created xsi:type="dcterms:W3CDTF">2026-03-16T15:29:37Z</dcterms:created>
  <dcterms:modified xsi:type="dcterms:W3CDTF">2026-05-22T06:28:23Z</dcterms:modified>
</cp:coreProperties>
</file>